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</p:sldMasterIdLst>
  <p:notesMasterIdLst>
    <p:notesMasterId r:id="rId26"/>
  </p:notesMasterIdLst>
  <p:sldIdLst>
    <p:sldId id="279" r:id="rId21"/>
    <p:sldId id="631" r:id="rId22"/>
    <p:sldId id="644" r:id="rId23"/>
    <p:sldId id="645" r:id="rId24"/>
    <p:sldId id="269" r:id="rId25"/>
  </p:sldIdLst>
  <p:sldSz cx="12192000" cy="6858000"/>
  <p:notesSz cx="6858000" cy="9144000"/>
  <p:embeddedFontLst>
    <p:embeddedFont>
      <p:font typeface="Calibri" panose="020F0502020204030204"/>
      <p:regular r:id="rId30"/>
    </p:embeddedFont>
    <p:embeddedFont>
      <p:font typeface="Arial Narrow" panose="020B0606020202030204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Tw Cen MT" panose="020B0602020104020603"/>
      <p:regular r:id="rId41"/>
      <p:bold r:id="rId42"/>
      <p:italic r:id="rId43"/>
      <p:boldItalic r:id="rId44"/>
    </p:embeddedFont>
    <p:embeddedFont>
      <p:font typeface="Wingdings 2" panose="05020102010507070707" pitchFamily="18" charset="2"/>
      <p:regular r:id="rId45"/>
    </p:embeddedFont>
    <p:embeddedFont>
      <p:font typeface="MS PGothic" panose="020B0600070205080204" pitchFamily="34" charset="-128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华文仿宋" panose="02010600040101010101" charset="-122"/>
      <p:regular r:id="rId51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font" Target="fonts/font22.fntdata"/><Relationship Id="rId50" Type="http://schemas.openxmlformats.org/officeDocument/2006/relationships/font" Target="fonts/font21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20.fntdata"/><Relationship Id="rId48" Type="http://schemas.openxmlformats.org/officeDocument/2006/relationships/font" Target="fonts/font19.fntdata"/><Relationship Id="rId47" Type="http://schemas.openxmlformats.org/officeDocument/2006/relationships/font" Target="fonts/font18.fntdata"/><Relationship Id="rId46" Type="http://schemas.openxmlformats.org/officeDocument/2006/relationships/font" Target="fonts/font17.fntdata"/><Relationship Id="rId45" Type="http://schemas.openxmlformats.org/officeDocument/2006/relationships/font" Target="fonts/font16.fntdata"/><Relationship Id="rId44" Type="http://schemas.openxmlformats.org/officeDocument/2006/relationships/font" Target="fonts/font15.fntdata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0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项目第二次汇报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2021.8.8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d396a4a5c567754fe49e3c54aeeee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2416810"/>
            <a:ext cx="4536440" cy="2561590"/>
          </a:xfrm>
          <a:prstGeom prst="rect">
            <a:avLst/>
          </a:prstGeom>
        </p:spPr>
      </p:pic>
      <p:pic>
        <p:nvPicPr>
          <p:cNvPr id="9" name="图片 8" descr="f59af79c92ca542159880ad3c86a24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5" y="2416175"/>
            <a:ext cx="4686300" cy="25622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56740" y="1661160"/>
            <a:ext cx="20942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None/>
            </a:pPr>
            <a:r>
              <a:rPr lang="en-US" sz="2800" b="1">
                <a:latin typeface="Times New Roman" panose="02020603050405020304" charset="-122"/>
                <a:sym typeface="+mn-ea"/>
              </a:rPr>
              <a:t>Train_data</a:t>
            </a:r>
            <a:endParaRPr lang="en-US" altLang="en-US" sz="2800" b="1">
              <a:latin typeface="Times New Roman" panose="020206030504050203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14603" y="1661160"/>
            <a:ext cx="16510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ctr">
              <a:buNone/>
            </a:pPr>
            <a:r>
              <a:rPr lang="en-US" sz="2800" b="1">
                <a:latin typeface="Times New Roman" panose="02020603050405020304" charset="-122"/>
                <a:sym typeface="+mn-ea"/>
              </a:rPr>
              <a:t>Test_data</a:t>
            </a:r>
            <a:endParaRPr lang="en-US" altLang="en-US" sz="2800" b="1">
              <a:latin typeface="Times New Roman" panose="02020603050405020304" charset="-122"/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798570" y="1229360"/>
          <a:ext cx="6293485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0"/>
                <a:gridCol w="2197100"/>
                <a:gridCol w="1802130"/>
                <a:gridCol w="1744345"/>
              </a:tblGrid>
              <a:tr h="51308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51308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Train_data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Test_data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 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0.757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858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0.849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0.327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0.399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low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high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0.0005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84480" y="2153920"/>
            <a:ext cx="32448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Train_data:12035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Test_data:3009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Iteration:10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3798570" y="1229360"/>
          <a:ext cx="6293485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0"/>
                <a:gridCol w="2197100"/>
                <a:gridCol w="1802130"/>
                <a:gridCol w="1744345"/>
              </a:tblGrid>
              <a:tr h="51308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Accuracy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51308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Train_data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Test_data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 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0.757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858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0.905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0.702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0.849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4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0.327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0.399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low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6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0.003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high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0.0005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84150" y="1752600"/>
          <a:ext cx="4093210" cy="40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/>
                <a:gridCol w="1845310"/>
              </a:tblGrid>
              <a:tr h="51181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Data size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lifted truck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717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tuck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13821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opened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1432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closed grab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350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low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13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medium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23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18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high dust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52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tags/tag1.xml><?xml version="1.0" encoding="utf-8"?>
<p:tagLst xmlns:p="http://schemas.openxmlformats.org/presentationml/2006/main">
  <p:tag name="KSO_WM_UNIT_TABLE_BEAUTIFY" val="smartTable{cea3eb5e-51ab-4139-b0ad-6bbdd2103be8}"/>
  <p:tag name="TABLE_ENDDRAG_ORIGIN_RECT" val="495*363"/>
  <p:tag name="TABLE_ENDDRAG_RECT" val="221*90*495*363"/>
</p:tagLst>
</file>

<file path=ppt/tags/tag2.xml><?xml version="1.0" encoding="utf-8"?>
<p:tagLst xmlns:p="http://schemas.openxmlformats.org/presentationml/2006/main">
  <p:tag name="KSO_WM_UNIT_TABLE_BEAUTIFY" val="smartTable{cea3eb5e-51ab-4139-b0ad-6bbdd2103be8}"/>
  <p:tag name="TABLE_ENDDRAG_ORIGIN_RECT" val="495*363"/>
  <p:tag name="TABLE_ENDDRAG_RECT" val="221*90*495*363"/>
</p:tagLst>
</file>

<file path=ppt/tags/tag3.xml><?xml version="1.0" encoding="utf-8"?>
<p:tagLst xmlns:p="http://schemas.openxmlformats.org/presentationml/2006/main">
  <p:tag name="KSO_WM_UNIT_TABLE_BEAUTIFY" val="smartTable{66732b0e-d475-4dac-b6cb-c85d3749698b}"/>
  <p:tag name="TABLE_ENDDRAG_ORIGIN_RECT" val="322*322"/>
  <p:tag name="TABLE_ENDDRAG_RECT" val="14*138*322*322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WPS 演示</Application>
  <PresentationFormat/>
  <Paragraphs>177</Paragraphs>
  <Slides>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5</vt:i4>
      </vt:variant>
    </vt:vector>
  </HeadingPairs>
  <TitlesOfParts>
    <vt:vector size="43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微软雅黑</vt:lpstr>
      <vt:lpstr>Arial Unicode MS</vt:lpstr>
      <vt:lpstr>华文仿宋</vt:lpstr>
      <vt:lpstr>Times New Roman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PowerPoint 演示文稿</vt:lpstr>
      <vt:lpstr>汇报目录</vt:lpstr>
      <vt:lpstr>汇</vt:lpstr>
      <vt:lpstr>PowerPoint 演示文稿</vt:lpstr>
      <vt:lpstr>感谢聆听！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356</cp:revision>
  <dcterms:created xsi:type="dcterms:W3CDTF">2021-07-31T09:12:00Z</dcterms:created>
  <dcterms:modified xsi:type="dcterms:W3CDTF">2021-08-08T09:16:01Z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2052-11.1.0.10700</vt:lpwstr>
  </property>
</Properties>
</file>